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0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6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inkl" panose="020B0604020202020204" charset="0"/>
      <p:regular r:id="rId33"/>
      <p:bold r:id="rId34"/>
    </p:embeddedFont>
    <p:embeddedFont>
      <p:font typeface="Twinkl SemiBold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ue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07" y="1809750"/>
            <a:ext cx="5499256" cy="4610100"/>
          </a:xfrm>
          <a:prstGeom prst="rect">
            <a:avLst/>
          </a:prstGeom>
        </p:spPr>
      </p:pic>
      <p:pic>
        <p:nvPicPr>
          <p:cNvPr id="3" name="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807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977035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2" y="1701801"/>
            <a:ext cx="7019926" cy="4649513"/>
          </a:xfrm>
          <a:prstGeom prst="rect">
            <a:avLst/>
          </a:prstGeom>
        </p:spPr>
      </p:pic>
      <p:pic>
        <p:nvPicPr>
          <p:cNvPr id="3" name="OR (AU &amp; A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771954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wh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5" y="2052637"/>
            <a:ext cx="6515100" cy="3495675"/>
          </a:xfrm>
          <a:prstGeom prst="rect">
            <a:avLst/>
          </a:prstGeom>
        </p:spPr>
      </p:pic>
      <p:pic>
        <p:nvPicPr>
          <p:cNvPr id="3" name="W (WH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48312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1520902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ph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46" y="2193804"/>
            <a:ext cx="5412978" cy="4206996"/>
          </a:xfrm>
          <a:prstGeom prst="rect">
            <a:avLst/>
          </a:prstGeom>
        </p:spPr>
      </p:pic>
      <p:pic>
        <p:nvPicPr>
          <p:cNvPr id="3" name="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2765754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ew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3" y="1687928"/>
            <a:ext cx="6338883" cy="3653272"/>
          </a:xfrm>
          <a:prstGeom prst="rect">
            <a:avLst/>
          </a:prstGeom>
        </p:spPr>
      </p:pic>
      <p:pic>
        <p:nvPicPr>
          <p:cNvPr id="3" name="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9950823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ew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3" y="1866900"/>
            <a:ext cx="1679503" cy="4524375"/>
          </a:xfrm>
          <a:prstGeom prst="rect">
            <a:avLst/>
          </a:prstGeom>
        </p:spPr>
      </p:pic>
      <p:pic>
        <p:nvPicPr>
          <p:cNvPr id="3" name="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473700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9031145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oe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15" y="2058942"/>
            <a:ext cx="2902839" cy="4128880"/>
          </a:xfrm>
          <a:prstGeom prst="rect">
            <a:avLst/>
          </a:prstGeom>
        </p:spPr>
      </p:pic>
      <p:pic>
        <p:nvPicPr>
          <p:cNvPr id="3" name="OA (OE &amp; O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0825" y="5483225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7561999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20" y="1911486"/>
            <a:ext cx="5196730" cy="4489314"/>
          </a:xfrm>
          <a:prstGeom prst="rect">
            <a:avLst/>
          </a:prstGeom>
        </p:spPr>
      </p:pic>
      <p:pic>
        <p:nvPicPr>
          <p:cNvPr id="3" name="OR (AU &amp; A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0787096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ey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3" y="1712585"/>
            <a:ext cx="7886702" cy="3902580"/>
          </a:xfrm>
          <a:prstGeom prst="rect">
            <a:avLst/>
          </a:prstGeom>
        </p:spPr>
      </p:pic>
      <p:pic>
        <p:nvPicPr>
          <p:cNvPr id="2" name="EE (EA &amp; E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483225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0521849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84" y="2107020"/>
            <a:ext cx="4140251" cy="4427129"/>
          </a:xfrm>
          <a:prstGeom prst="rect">
            <a:avLst/>
          </a:prstGeom>
        </p:spPr>
      </p:pic>
      <p:pic>
        <p:nvPicPr>
          <p:cNvPr id="3" name="A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71408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e-e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7" y="2122125"/>
            <a:ext cx="5953125" cy="4278227"/>
          </a:xfrm>
          <a:prstGeom prst="rect">
            <a:avLst/>
          </a:prstGeom>
        </p:spPr>
      </p:pic>
      <p:pic>
        <p:nvPicPr>
          <p:cNvPr id="3" name="E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47685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i-e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65" y="1745821"/>
            <a:ext cx="4501390" cy="4674029"/>
          </a:xfrm>
          <a:prstGeom prst="rect">
            <a:avLst/>
          </a:prstGeom>
        </p:spPr>
      </p:pic>
      <p:pic>
        <p:nvPicPr>
          <p:cNvPr id="4" name="IE (IGH &amp; I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2422900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o-e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5757" y="2524124"/>
            <a:ext cx="6442955" cy="3870515"/>
          </a:xfrm>
          <a:prstGeom prst="rect">
            <a:avLst/>
          </a:prstGeom>
          <a:scene3d>
            <a:camera prst="orthographicFront">
              <a:rot lat="0" lon="21599994" rev="0"/>
            </a:camera>
            <a:lightRig rig="threePt" dir="t"/>
          </a:scene3d>
        </p:spPr>
      </p:pic>
      <p:pic>
        <p:nvPicPr>
          <p:cNvPr id="3" name="OA (OE &amp; O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18802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2211323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535" y="1319212"/>
            <a:ext cx="7391400" cy="481012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u-e</a:t>
            </a:r>
          </a:p>
        </p:txBody>
      </p:sp>
      <p:pic>
        <p:nvPicPr>
          <p:cNvPr id="6" name="OO (Lo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703888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399502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5170085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u-e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33" y="1999880"/>
            <a:ext cx="4084603" cy="4191370"/>
          </a:xfrm>
          <a:prstGeom prst="rect">
            <a:avLst/>
          </a:prstGeom>
        </p:spPr>
      </p:pic>
      <p:pic>
        <p:nvPicPr>
          <p:cNvPr id="3" name="U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5153987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953040"/>
            <a:ext cx="5821775" cy="4485860"/>
          </a:xfrm>
          <a:prstGeom prst="rect">
            <a:avLst/>
          </a:prstGeom>
        </p:spPr>
      </p:pic>
      <p:pic>
        <p:nvPicPr>
          <p:cNvPr id="2" name="AI (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1547" y="5530896"/>
            <a:ext cx="609600" cy="609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ou</a:t>
            </a:r>
            <a:endParaRPr lang="en-GB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0" y="2002357"/>
            <a:ext cx="5772150" cy="4067016"/>
          </a:xfrm>
          <a:prstGeom prst="rect">
            <a:avLst/>
          </a:prstGeom>
        </p:spPr>
      </p:pic>
      <p:pic>
        <p:nvPicPr>
          <p:cNvPr id="3" name="OU (O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4724852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ie</a:t>
            </a:r>
            <a:endParaRPr lang="en-GB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21" y="2276474"/>
            <a:ext cx="1476028" cy="3895725"/>
          </a:xfrm>
          <a:prstGeom prst="rect">
            <a:avLst/>
          </a:prstGeom>
        </p:spPr>
      </p:pic>
      <p:pic>
        <p:nvPicPr>
          <p:cNvPr id="3" name="IE (IGH &amp; I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62599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16547992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ea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6" y="2781300"/>
            <a:ext cx="8001637" cy="2155595"/>
          </a:xfrm>
          <a:prstGeom prst="rect">
            <a:avLst/>
          </a:prstGeom>
        </p:spPr>
      </p:pic>
      <p:pic>
        <p:nvPicPr>
          <p:cNvPr id="3" name="EE (EA &amp; E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923166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oy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80" y="2362110"/>
            <a:ext cx="2591709" cy="4038690"/>
          </a:xfrm>
          <a:prstGeom prst="rect">
            <a:avLst/>
          </a:prstGeom>
        </p:spPr>
      </p:pic>
      <p:pic>
        <p:nvPicPr>
          <p:cNvPr id="3" name="OI (O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484020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ir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1" y="2143125"/>
            <a:ext cx="2750108" cy="4229100"/>
          </a:xfrm>
          <a:prstGeom prst="rect">
            <a:avLst/>
          </a:prstGeom>
        </p:spPr>
      </p:pic>
      <p:pic>
        <p:nvPicPr>
          <p:cNvPr id="3" name="ER (IR &amp; UR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79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4647140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ue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0" y="1625601"/>
            <a:ext cx="4438650" cy="4120763"/>
          </a:xfrm>
          <a:prstGeom prst="rect">
            <a:avLst/>
          </a:prstGeom>
        </p:spPr>
      </p:pic>
      <p:pic>
        <p:nvPicPr>
          <p:cNvPr id="2" name="OO (Lo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7306" y="5613826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289371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8543577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</TotalTime>
  <Words>141</Words>
  <Application>Microsoft Office PowerPoint</Application>
  <PresentationFormat>On-screen Show (4:3)</PresentationFormat>
  <Paragraphs>50</Paragraphs>
  <Slides>25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Twinkl SemiBold</vt:lpstr>
      <vt:lpstr>Twinkl</vt:lpstr>
      <vt:lpstr>Arial</vt:lpstr>
      <vt:lpstr>Office Theme</vt:lpstr>
      <vt:lpstr>Guidance for Video/Audio in PowerPoints</vt:lpstr>
      <vt:lpstr>PowerPoint Presentation</vt:lpstr>
      <vt:lpstr>ay</vt:lpstr>
      <vt:lpstr>ou</vt:lpstr>
      <vt:lpstr>ie</vt:lpstr>
      <vt:lpstr>ea</vt:lpstr>
      <vt:lpstr>oy</vt:lpstr>
      <vt:lpstr>ir</vt:lpstr>
      <vt:lpstr>ue</vt:lpstr>
      <vt:lpstr>ue</vt:lpstr>
      <vt:lpstr>aw</vt:lpstr>
      <vt:lpstr>wh</vt:lpstr>
      <vt:lpstr>ph</vt:lpstr>
      <vt:lpstr>ew</vt:lpstr>
      <vt:lpstr>ew</vt:lpstr>
      <vt:lpstr>oe</vt:lpstr>
      <vt:lpstr>au</vt:lpstr>
      <vt:lpstr>ey</vt:lpstr>
      <vt:lpstr>a-e</vt:lpstr>
      <vt:lpstr>e-e</vt:lpstr>
      <vt:lpstr>i-e</vt:lpstr>
      <vt:lpstr>o-e</vt:lpstr>
      <vt:lpstr>u-e</vt:lpstr>
      <vt:lpstr>u-e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Georgia Beard</dc:creator>
  <cp:lastModifiedBy>Andrea Marshall</cp:lastModifiedBy>
  <cp:revision>9</cp:revision>
  <dcterms:created xsi:type="dcterms:W3CDTF">2017-09-23T14:06:35Z</dcterms:created>
  <dcterms:modified xsi:type="dcterms:W3CDTF">2020-04-14T20:26:55Z</dcterms:modified>
</cp:coreProperties>
</file>